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72" r:id="rId4"/>
  </p:sldMasterIdLst>
  <p:notesMasterIdLst>
    <p:notesMasterId r:id="rId13"/>
  </p:notesMasterIdLst>
  <p:handoutMasterIdLst>
    <p:handoutMasterId r:id="rId14"/>
  </p:handoutMasterIdLst>
  <p:sldIdLst>
    <p:sldId id="256" r:id="rId5"/>
    <p:sldId id="262" r:id="rId6"/>
    <p:sldId id="263" r:id="rId7"/>
    <p:sldId id="264" r:id="rId8"/>
    <p:sldId id="265" r:id="rId9"/>
    <p:sldId id="266" r:id="rId10"/>
    <p:sldId id="267" r:id="rId11"/>
    <p:sldId id="268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1B29039-F5DE-4416-8580-A200F53E6FED}" v="15" dt="2019-07-12T05:53:50.18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48" autoAdjust="0"/>
  </p:normalViewPr>
  <p:slideViewPr>
    <p:cSldViewPr snapToGrid="0">
      <p:cViewPr>
        <p:scale>
          <a:sx n="100" d="100"/>
          <a:sy n="100" d="100"/>
        </p:scale>
        <p:origin x="174" y="-2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8" d="100"/>
          <a:sy n="68" d="100"/>
        </p:scale>
        <p:origin x="3288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F81CEA5-62FD-4C83-BDE3-91DFB9827D8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FA1CBFD-6AD0-48C4-B91B-58830F6F4C3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869721-F543-4A6C-BF9D-65D7CC540427}" type="datetimeFigureOut">
              <a:rPr lang="en-US" smtClean="0"/>
              <a:t>7/11/2019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E55D22-46A3-4B8C-AD40-252FE7896C3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70DCEF-9071-4B17-801B-37B4465C8E1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90168E-626C-4E60-93C0-A00D2560946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934770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32326A-4C88-4AFB-AA5B-5919D81DFF5B}" type="datetimeFigureOut">
              <a:rPr lang="en-US" smtClean="0"/>
              <a:t>7/11/2019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B3AB32-59DF-41F1-9618-EDFBF50496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18056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00470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7/11/2019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018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4701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7/11/2019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1526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99816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7/11/2019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9290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7/11/2019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1674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7/11/2019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8574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7/11/2019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318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7/11/2019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2690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7/11/2019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3296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7/11/2019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0803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7/11/2019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2855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6">
            <a:extLst>
              <a:ext uri="{FF2B5EF4-FFF2-40B4-BE49-F238E27FC236}">
                <a16:creationId xmlns:a16="http://schemas.microsoft.com/office/drawing/2014/main" id="{379F11E2-8BA5-4C5C-AE7C-361E5EA011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A large pool of water&#10;&#10;Description generated with very high confidence">
            <a:extLst>
              <a:ext uri="{FF2B5EF4-FFF2-40B4-BE49-F238E27FC236}">
                <a16:creationId xmlns:a16="http://schemas.microsoft.com/office/drawing/2014/main" id="{61686F22-D654-46B2-B6FB-42F0151B30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737" r="6963" b="1"/>
          <a:stretch/>
        </p:blipFill>
        <p:spPr>
          <a:xfrm>
            <a:off x="446534" y="715240"/>
            <a:ext cx="7498616" cy="5676901"/>
          </a:xfrm>
          <a:prstGeom prst="rect">
            <a:avLst/>
          </a:prstGeom>
        </p:spPr>
      </p:pic>
      <p:sp>
        <p:nvSpPr>
          <p:cNvPr id="25" name="Rectangle 28">
            <a:extLst>
              <a:ext uri="{FF2B5EF4-FFF2-40B4-BE49-F238E27FC236}">
                <a16:creationId xmlns:a16="http://schemas.microsoft.com/office/drawing/2014/main" id="{7C00E1DA-EC7C-40FC-95E3-11FDCD2E4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2C5318-1A1E-49D0-B2E2-A4B0FA9E8A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05240" y="-337857"/>
            <a:ext cx="3628423" cy="2085869"/>
          </a:xfrm>
        </p:spPr>
        <p:txBody>
          <a:bodyPr>
            <a:normAutofit/>
          </a:bodyPr>
          <a:lstStyle/>
          <a:p>
            <a:r>
              <a:rPr lang="en-US" sz="25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Accommodation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B6CF59-4E5B-494D-A2F7-97ADD01E64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771405" y="1748013"/>
            <a:ext cx="3081576" cy="173365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Group 1 (1:00-2:30)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A421166-2996-41A7-B094-AE5316F34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DBB1B92-A3EB-43E4-8FAB-D20E8ED14C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3F3972F4-FE7E-48EA-AAD8-9BE5750A66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33">
              <a:extLst>
                <a:ext uri="{FF2B5EF4-FFF2-40B4-BE49-F238E27FC236}">
                  <a16:creationId xmlns:a16="http://schemas.microsoft.com/office/drawing/2014/main" id="{221614E5-870B-4D5E-A43B-8FF7E53234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</p:spTree>
    <p:extLst>
      <p:ext uri="{BB962C8B-B14F-4D97-AF65-F5344CB8AC3E}">
        <p14:creationId xmlns:p14="http://schemas.microsoft.com/office/powerpoint/2010/main" val="14877007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6" descr="A picture containing water, water sport&#10;&#10;Description generated with very high confidence">
            <a:extLst>
              <a:ext uri="{FF2B5EF4-FFF2-40B4-BE49-F238E27FC236}">
                <a16:creationId xmlns:a16="http://schemas.microsoft.com/office/drawing/2014/main" id="{148529FB-2378-4E6B-AF25-8248EEBDB9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39" y="3521"/>
            <a:ext cx="12192000" cy="685543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9AAB8DA-7F83-45B3-A4E0-F9E43DAEA9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690" y="478545"/>
            <a:ext cx="11029616" cy="988332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Accommodation </a:t>
            </a:r>
            <a:endParaRPr lang="en-US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ACA50CEF-3382-4694-B2A3-8DCDC4586ECA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3"/>
          <a:stretch>
            <a:fillRect/>
          </a:stretch>
        </p:blipFill>
        <p:spPr>
          <a:xfrm>
            <a:off x="6364432" y="1931700"/>
            <a:ext cx="4623954" cy="2425411"/>
          </a:xfrm>
          <a:prstGeom prst="rect">
            <a:avLst/>
          </a:prstGeom>
        </p:spPr>
      </p:pic>
      <p:pic>
        <p:nvPicPr>
          <p:cNvPr id="6" name="Picture 6" descr="A close up of a keyboard&#10;&#10;Description generated with high confidence">
            <a:extLst>
              <a:ext uri="{FF2B5EF4-FFF2-40B4-BE49-F238E27FC236}">
                <a16:creationId xmlns:a16="http://schemas.microsoft.com/office/drawing/2014/main" id="{657B26B6-F859-441C-A0AF-5BC87433D8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3332" y="5084464"/>
            <a:ext cx="7244806" cy="13007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2818FB87-1C7F-4CDA-AD61-1BFA594AE98D}"/>
              </a:ext>
            </a:extLst>
          </p:cNvPr>
          <p:cNvSpPr txBox="1">
            <a:spLocks/>
          </p:cNvSpPr>
          <p:nvPr/>
        </p:nvSpPr>
        <p:spPr>
          <a:xfrm>
            <a:off x="846160" y="561166"/>
            <a:ext cx="4682503" cy="363750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000" dirty="0">
                <a:solidFill>
                  <a:srgbClr val="FF0000"/>
                </a:solidFill>
              </a:rPr>
              <a:t>Checkout table</a:t>
            </a:r>
            <a:r>
              <a:rPr lang="en-US" sz="2000" dirty="0">
                <a:solidFill>
                  <a:srgbClr val="000000"/>
                </a:solidFill>
              </a:rPr>
              <a:t> from </a:t>
            </a:r>
            <a:r>
              <a:rPr lang="en-US" sz="2000" dirty="0">
                <a:solidFill>
                  <a:schemeClr val="tx1"/>
                </a:solidFill>
              </a:rPr>
              <a:t>accommodation database</a:t>
            </a:r>
          </a:p>
        </p:txBody>
      </p:sp>
      <p:sp>
        <p:nvSpPr>
          <p:cNvPr id="11" name="Arrow: Left-Right 10">
            <a:extLst>
              <a:ext uri="{FF2B5EF4-FFF2-40B4-BE49-F238E27FC236}">
                <a16:creationId xmlns:a16="http://schemas.microsoft.com/office/drawing/2014/main" id="{2D328D84-9984-4246-B3FB-164E34A72D08}"/>
              </a:ext>
            </a:extLst>
          </p:cNvPr>
          <p:cNvSpPr/>
          <p:nvPr/>
        </p:nvSpPr>
        <p:spPr>
          <a:xfrm rot="5340000">
            <a:off x="8310942" y="4653182"/>
            <a:ext cx="458931" cy="259773"/>
          </a:xfrm>
          <a:prstGeom prst="left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9493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6" descr="A picture containing water, water sport&#10;&#10;Description generated with very high confidence">
            <a:extLst>
              <a:ext uri="{FF2B5EF4-FFF2-40B4-BE49-F238E27FC236}">
                <a16:creationId xmlns:a16="http://schemas.microsoft.com/office/drawing/2014/main" id="{A39813F1-859B-41F9-B3AF-0E1D1BC632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39" y="3521"/>
            <a:ext cx="12192000" cy="685543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08E7B3E-99B9-4D89-844B-E4D0DD2846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863" y="899380"/>
            <a:ext cx="11029616" cy="1013800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accommodation</a:t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FD92315F-8666-46C1-897C-7D7C7FDC59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090473" y="1913782"/>
            <a:ext cx="5716681" cy="2152090"/>
          </a:xfrm>
          <a:prstGeom prst="rect">
            <a:avLst/>
          </a:prstGeom>
        </p:spPr>
      </p:pic>
      <p:pic>
        <p:nvPicPr>
          <p:cNvPr id="6" name="Picture 6" descr="A picture containing crossword puzzle&#10;&#10;Description generated with very high confidence">
            <a:extLst>
              <a:ext uri="{FF2B5EF4-FFF2-40B4-BE49-F238E27FC236}">
                <a16:creationId xmlns:a16="http://schemas.microsoft.com/office/drawing/2014/main" id="{2D743F50-E3BF-45D2-8100-887548389F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1659" y="4780489"/>
            <a:ext cx="7279341" cy="1410804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EE40D61E-E1CB-49B8-A989-9AD1969A7CC6}"/>
              </a:ext>
            </a:extLst>
          </p:cNvPr>
          <p:cNvSpPr txBox="1">
            <a:spLocks/>
          </p:cNvSpPr>
          <p:nvPr/>
        </p:nvSpPr>
        <p:spPr>
          <a:xfrm>
            <a:off x="109323" y="3113"/>
            <a:ext cx="6085276" cy="416570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000" dirty="0">
                <a:solidFill>
                  <a:srgbClr val="FF0000"/>
                </a:solidFill>
              </a:rPr>
              <a:t>Client table </a:t>
            </a:r>
            <a:r>
              <a:rPr lang="en-US" sz="2000" dirty="0">
                <a:solidFill>
                  <a:schemeClr val="tx1"/>
                </a:solidFill>
              </a:rPr>
              <a:t>from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2000" dirty="0">
                <a:solidFill>
                  <a:schemeClr val="tx1"/>
                </a:solidFill>
              </a:rPr>
              <a:t>accommodation</a:t>
            </a:r>
            <a:br>
              <a:rPr lang="en-US" sz="1800" dirty="0"/>
            </a:br>
            <a:endParaRPr lang="en-US" sz="1800" dirty="0">
              <a:solidFill>
                <a:srgbClr val="FF0000"/>
              </a:solidFill>
            </a:endParaRPr>
          </a:p>
        </p:txBody>
      </p:sp>
      <p:sp>
        <p:nvSpPr>
          <p:cNvPr id="11" name="Arrow: Left-Right 10">
            <a:extLst>
              <a:ext uri="{FF2B5EF4-FFF2-40B4-BE49-F238E27FC236}">
                <a16:creationId xmlns:a16="http://schemas.microsoft.com/office/drawing/2014/main" id="{759590F8-5E09-42C4-80F9-C1E46A0DF5B4}"/>
              </a:ext>
            </a:extLst>
          </p:cNvPr>
          <p:cNvSpPr/>
          <p:nvPr/>
        </p:nvSpPr>
        <p:spPr>
          <a:xfrm rot="5340000">
            <a:off x="8591138" y="4353382"/>
            <a:ext cx="458931" cy="259773"/>
          </a:xfrm>
          <a:prstGeom prst="left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C020E22-1A8B-4BAF-8F76-74BA4298642D}"/>
              </a:ext>
            </a:extLst>
          </p:cNvPr>
          <p:cNvSpPr txBox="1">
            <a:spLocks/>
          </p:cNvSpPr>
          <p:nvPr/>
        </p:nvSpPr>
        <p:spPr>
          <a:xfrm>
            <a:off x="428690" y="478545"/>
            <a:ext cx="11029616" cy="988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Accommodation </a:t>
            </a:r>
            <a:endParaRPr lang="en-US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65576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6" descr="A picture containing water, water sport&#10;&#10;Description generated with very high confidence">
            <a:extLst>
              <a:ext uri="{FF2B5EF4-FFF2-40B4-BE49-F238E27FC236}">
                <a16:creationId xmlns:a16="http://schemas.microsoft.com/office/drawing/2014/main" id="{79891DB3-4A03-4A2E-B64C-DADC7C50C5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39" y="3521"/>
            <a:ext cx="12192000" cy="6855437"/>
          </a:xfrm>
          <a:prstGeom prst="rect">
            <a:avLst/>
          </a:prstGeom>
        </p:spPr>
      </p:pic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1B80DAE2-A470-4059-9859-DD14706A32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395627" y="1761280"/>
            <a:ext cx="3728197" cy="2535331"/>
          </a:xfrm>
          <a:prstGeom prst="rect">
            <a:avLst/>
          </a:prstGeom>
        </p:spPr>
      </p:pic>
      <p:pic>
        <p:nvPicPr>
          <p:cNvPr id="6" name="Picture 6" descr="A close up of a keyboard&#10;&#10;Description generated with very high confidence">
            <a:extLst>
              <a:ext uri="{FF2B5EF4-FFF2-40B4-BE49-F238E27FC236}">
                <a16:creationId xmlns:a16="http://schemas.microsoft.com/office/drawing/2014/main" id="{6BCA1811-FDF2-4A42-9E75-3BC5138027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7282" y="4992923"/>
            <a:ext cx="7449670" cy="1095347"/>
          </a:xfrm>
          <a:prstGeom prst="rect">
            <a:avLst/>
          </a:prstGeom>
        </p:spPr>
      </p:pic>
      <p:sp>
        <p:nvSpPr>
          <p:cNvPr id="9" name="Arrow: Left-Right 8">
            <a:extLst>
              <a:ext uri="{FF2B5EF4-FFF2-40B4-BE49-F238E27FC236}">
                <a16:creationId xmlns:a16="http://schemas.microsoft.com/office/drawing/2014/main" id="{79D2A543-35B9-4A23-AF7F-3BCAC2997DF3}"/>
              </a:ext>
            </a:extLst>
          </p:cNvPr>
          <p:cNvSpPr/>
          <p:nvPr/>
        </p:nvSpPr>
        <p:spPr>
          <a:xfrm rot="5340000">
            <a:off x="9339691" y="4531453"/>
            <a:ext cx="458931" cy="259773"/>
          </a:xfrm>
          <a:prstGeom prst="left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D779DED-4BF0-4440-8F23-F2A768C599E1}"/>
              </a:ext>
            </a:extLst>
          </p:cNvPr>
          <p:cNvSpPr txBox="1">
            <a:spLocks/>
          </p:cNvSpPr>
          <p:nvPr/>
        </p:nvSpPr>
        <p:spPr>
          <a:xfrm>
            <a:off x="386414" y="132999"/>
            <a:ext cx="6085276" cy="416570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000" dirty="0">
                <a:solidFill>
                  <a:srgbClr val="FF0000"/>
                </a:solidFill>
              </a:rPr>
              <a:t>HOTEL table </a:t>
            </a:r>
            <a:r>
              <a:rPr lang="en-US" sz="2000" dirty="0">
                <a:solidFill>
                  <a:schemeClr val="tx1"/>
                </a:solidFill>
              </a:rPr>
              <a:t>from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2000" dirty="0">
                <a:solidFill>
                  <a:schemeClr val="tx1"/>
                </a:solidFill>
              </a:rPr>
              <a:t>accommodation</a:t>
            </a:r>
            <a:br>
              <a:rPr lang="en-US" sz="1800" dirty="0"/>
            </a:br>
            <a:endParaRPr lang="en-US" sz="1800" dirty="0">
              <a:solidFill>
                <a:srgbClr val="FF0000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700A73F2-DCBD-4D05-BDB5-635B1EEEFD37}"/>
              </a:ext>
            </a:extLst>
          </p:cNvPr>
          <p:cNvSpPr txBox="1">
            <a:spLocks/>
          </p:cNvSpPr>
          <p:nvPr/>
        </p:nvSpPr>
        <p:spPr>
          <a:xfrm>
            <a:off x="410863" y="899380"/>
            <a:ext cx="11029616" cy="1013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accommodation</a:t>
            </a:r>
            <a:br>
              <a:rPr lang="en-US" dirty="0"/>
            </a:br>
            <a:endParaRPr lang="en-US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B4D7AA4F-3A4D-4CD0-9268-0009AF38BBDB}"/>
              </a:ext>
            </a:extLst>
          </p:cNvPr>
          <p:cNvSpPr txBox="1">
            <a:spLocks/>
          </p:cNvSpPr>
          <p:nvPr/>
        </p:nvSpPr>
        <p:spPr>
          <a:xfrm>
            <a:off x="428690" y="478545"/>
            <a:ext cx="11029616" cy="988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Accommodation </a:t>
            </a:r>
            <a:endParaRPr lang="en-US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37538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6" descr="A picture containing water, water sport&#10;&#10;Description generated with very high confidence">
            <a:extLst>
              <a:ext uri="{FF2B5EF4-FFF2-40B4-BE49-F238E27FC236}">
                <a16:creationId xmlns:a16="http://schemas.microsoft.com/office/drawing/2014/main" id="{C51AB978-4125-4A0D-AD07-CDEDE3B7E8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39" y="3521"/>
            <a:ext cx="12192000" cy="6855437"/>
          </a:xfrm>
          <a:prstGeom prst="rect">
            <a:avLst/>
          </a:prstGeom>
        </p:spPr>
      </p:pic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C60FA9F0-353B-4AD8-B380-818A5EE05C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482780" y="1841862"/>
            <a:ext cx="5293098" cy="2048995"/>
          </a:xfrm>
          <a:prstGeom prst="rect">
            <a:avLst/>
          </a:prstGeom>
        </p:spPr>
      </p:pic>
      <p:pic>
        <p:nvPicPr>
          <p:cNvPr id="6" name="Picture 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64289D18-788C-4CF1-8C64-F126EB58AC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7624" y="4662875"/>
            <a:ext cx="6257363" cy="1606097"/>
          </a:xfrm>
          <a:prstGeom prst="rect">
            <a:avLst/>
          </a:prstGeom>
        </p:spPr>
      </p:pic>
      <p:sp>
        <p:nvSpPr>
          <p:cNvPr id="9" name="Arrow: Left-Right 8">
            <a:extLst>
              <a:ext uri="{FF2B5EF4-FFF2-40B4-BE49-F238E27FC236}">
                <a16:creationId xmlns:a16="http://schemas.microsoft.com/office/drawing/2014/main" id="{21C3F822-B16B-4BF8-B6E6-DF3FF9207E06}"/>
              </a:ext>
            </a:extLst>
          </p:cNvPr>
          <p:cNvSpPr/>
          <p:nvPr/>
        </p:nvSpPr>
        <p:spPr>
          <a:xfrm rot="5340000">
            <a:off x="9035197" y="4124272"/>
            <a:ext cx="458931" cy="259773"/>
          </a:xfrm>
          <a:prstGeom prst="left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C01E03D-2254-4800-B01D-AC18B40FD856}"/>
              </a:ext>
            </a:extLst>
          </p:cNvPr>
          <p:cNvSpPr txBox="1">
            <a:spLocks/>
          </p:cNvSpPr>
          <p:nvPr/>
        </p:nvSpPr>
        <p:spPr>
          <a:xfrm>
            <a:off x="428690" y="478545"/>
            <a:ext cx="11029616" cy="988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Accommodation </a:t>
            </a:r>
            <a:endParaRPr lang="en-US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9959FD0D-F42D-4A23-833B-34D115B65EED}"/>
              </a:ext>
            </a:extLst>
          </p:cNvPr>
          <p:cNvSpPr txBox="1">
            <a:spLocks/>
          </p:cNvSpPr>
          <p:nvPr/>
        </p:nvSpPr>
        <p:spPr>
          <a:xfrm>
            <a:off x="386414" y="132999"/>
            <a:ext cx="6085276" cy="416570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000" dirty="0">
                <a:solidFill>
                  <a:srgbClr val="FF0000"/>
                </a:solidFill>
              </a:rPr>
              <a:t>Payment table </a:t>
            </a:r>
            <a:r>
              <a:rPr lang="en-US" sz="2000" dirty="0">
                <a:solidFill>
                  <a:schemeClr val="tx1"/>
                </a:solidFill>
              </a:rPr>
              <a:t>from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2000" dirty="0">
                <a:solidFill>
                  <a:schemeClr val="tx1"/>
                </a:solidFill>
              </a:rPr>
              <a:t>accommodation</a:t>
            </a:r>
            <a:br>
              <a:rPr lang="en-US" sz="1800" dirty="0"/>
            </a:br>
            <a:endParaRPr lang="en-US" sz="1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06796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6" descr="A picture containing water, water sport&#10;&#10;Description generated with very high confidence">
            <a:extLst>
              <a:ext uri="{FF2B5EF4-FFF2-40B4-BE49-F238E27FC236}">
                <a16:creationId xmlns:a16="http://schemas.microsoft.com/office/drawing/2014/main" id="{CE31B5EE-9AD9-4EC9-8FEC-CF82832B26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39" y="3521"/>
            <a:ext cx="12192000" cy="6855437"/>
          </a:xfrm>
          <a:prstGeom prst="rect">
            <a:avLst/>
          </a:prstGeom>
        </p:spPr>
      </p:pic>
      <p:pic>
        <p:nvPicPr>
          <p:cNvPr id="6" name="Picture 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405B52EE-0C92-4AE3-A623-281FDD809D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499778" y="2001094"/>
            <a:ext cx="5361887" cy="2219326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3A09ECE6-7D79-469D-A133-8CFDCE10E54C}"/>
              </a:ext>
            </a:extLst>
          </p:cNvPr>
          <p:cNvSpPr txBox="1">
            <a:spLocks/>
          </p:cNvSpPr>
          <p:nvPr/>
        </p:nvSpPr>
        <p:spPr>
          <a:xfrm>
            <a:off x="428690" y="625437"/>
            <a:ext cx="11029616" cy="988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Accommodation </a:t>
            </a:r>
            <a:endParaRPr lang="en-US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8" name="Picture 8" descr="A close up of a keyboard&#10;&#10;Description generated with high confidence">
            <a:extLst>
              <a:ext uri="{FF2B5EF4-FFF2-40B4-BE49-F238E27FC236}">
                <a16:creationId xmlns:a16="http://schemas.microsoft.com/office/drawing/2014/main" id="{514BD5BF-3745-4057-9D24-7E7E953A49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8520" y="5029440"/>
            <a:ext cx="6589922" cy="1527192"/>
          </a:xfrm>
          <a:prstGeom prst="rect">
            <a:avLst/>
          </a:prstGeom>
        </p:spPr>
      </p:pic>
      <p:sp>
        <p:nvSpPr>
          <p:cNvPr id="11" name="Arrow: Left-Right 10">
            <a:extLst>
              <a:ext uri="{FF2B5EF4-FFF2-40B4-BE49-F238E27FC236}">
                <a16:creationId xmlns:a16="http://schemas.microsoft.com/office/drawing/2014/main" id="{EAB4243B-B0BD-46C7-86FE-856C239275F6}"/>
              </a:ext>
            </a:extLst>
          </p:cNvPr>
          <p:cNvSpPr/>
          <p:nvPr/>
        </p:nvSpPr>
        <p:spPr>
          <a:xfrm rot="5340000">
            <a:off x="8640426" y="4463959"/>
            <a:ext cx="458931" cy="259773"/>
          </a:xfrm>
          <a:prstGeom prst="left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9CEE39B3-B673-41F8-9DF3-323F36A729A7}"/>
              </a:ext>
            </a:extLst>
          </p:cNvPr>
          <p:cNvSpPr txBox="1">
            <a:spLocks/>
          </p:cNvSpPr>
          <p:nvPr/>
        </p:nvSpPr>
        <p:spPr>
          <a:xfrm>
            <a:off x="92630" y="50373"/>
            <a:ext cx="6085276" cy="416570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000" dirty="0">
                <a:solidFill>
                  <a:srgbClr val="FF0000"/>
                </a:solidFill>
              </a:rPr>
              <a:t>Reservation table </a:t>
            </a:r>
            <a:r>
              <a:rPr lang="en-US" sz="2000" dirty="0">
                <a:solidFill>
                  <a:schemeClr val="tx1"/>
                </a:solidFill>
              </a:rPr>
              <a:t>from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2000" dirty="0">
                <a:solidFill>
                  <a:schemeClr val="tx1"/>
                </a:solidFill>
              </a:rPr>
              <a:t>accommodation</a:t>
            </a:r>
            <a:br>
              <a:rPr lang="en-US" sz="1800" dirty="0"/>
            </a:br>
            <a:endParaRPr lang="en-US" sz="1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66320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6" descr="A picture containing water, water sport&#10;&#10;Description generated with very high confidence">
            <a:extLst>
              <a:ext uri="{FF2B5EF4-FFF2-40B4-BE49-F238E27FC236}">
                <a16:creationId xmlns:a16="http://schemas.microsoft.com/office/drawing/2014/main" id="{89113FBC-A3CE-4E3C-9A90-4B4A8354A8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39" y="3521"/>
            <a:ext cx="12192000" cy="685543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E82D169-D671-4BF2-9EF0-F8E9478A6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8F995CEF-061E-4839-B9F8-A5745EB746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511379" y="1872219"/>
            <a:ext cx="4284299" cy="2578062"/>
          </a:xfrm>
          <a:prstGeom prst="rect">
            <a:avLst/>
          </a:prstGeom>
        </p:spPr>
      </p:pic>
      <p:pic>
        <p:nvPicPr>
          <p:cNvPr id="8" name="Picture 8" descr="A close up of a keyboard&#10;&#10;Description generated with high confidence">
            <a:extLst>
              <a:ext uri="{FF2B5EF4-FFF2-40B4-BE49-F238E27FC236}">
                <a16:creationId xmlns:a16="http://schemas.microsoft.com/office/drawing/2014/main" id="{0B26F98D-48FD-4199-8547-5129BDCA07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7195" y="5184001"/>
            <a:ext cx="7021416" cy="1300696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0BC6E218-D24F-4538-9752-58328D5E718F}"/>
              </a:ext>
            </a:extLst>
          </p:cNvPr>
          <p:cNvSpPr txBox="1">
            <a:spLocks/>
          </p:cNvSpPr>
          <p:nvPr/>
        </p:nvSpPr>
        <p:spPr>
          <a:xfrm>
            <a:off x="428690" y="625437"/>
            <a:ext cx="11029616" cy="988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Accommodation </a:t>
            </a:r>
            <a:endParaRPr lang="en-US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3" name="Arrow: Left-Right 12">
            <a:extLst>
              <a:ext uri="{FF2B5EF4-FFF2-40B4-BE49-F238E27FC236}">
                <a16:creationId xmlns:a16="http://schemas.microsoft.com/office/drawing/2014/main" id="{2D6A815A-123A-49CD-81E1-7DE5C108C3DA}"/>
              </a:ext>
            </a:extLst>
          </p:cNvPr>
          <p:cNvSpPr/>
          <p:nvPr/>
        </p:nvSpPr>
        <p:spPr>
          <a:xfrm rot="5340000">
            <a:off x="9026016" y="4675116"/>
            <a:ext cx="458931" cy="259773"/>
          </a:xfrm>
          <a:prstGeom prst="left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958F51-921E-4F17-8A9B-D01B41156221}"/>
              </a:ext>
            </a:extLst>
          </p:cNvPr>
          <p:cNvSpPr txBox="1"/>
          <p:nvPr/>
        </p:nvSpPr>
        <p:spPr>
          <a:xfrm>
            <a:off x="1015388" y="3686978"/>
            <a:ext cx="6424668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cap="all">
                <a:solidFill>
                  <a:srgbClr val="FF0000"/>
                </a:solidFill>
              </a:rPr>
              <a:t>Rooms TABLE </a:t>
            </a:r>
            <a:r>
              <a:rPr lang="en-US" cap="all"/>
              <a:t>FROM ACCOMMODATION</a:t>
            </a:r>
            <a:r>
              <a:rPr lang="en-US"/>
              <a:t>​</a:t>
            </a:r>
            <a:br>
              <a:rPr lang="en-US" dirty="0"/>
            </a:br>
            <a:r>
              <a:rPr lang="en-US" dirty="0"/>
              <a:t>​</a:t>
            </a:r>
          </a:p>
        </p:txBody>
      </p:sp>
    </p:spTree>
    <p:extLst>
      <p:ext uri="{BB962C8B-B14F-4D97-AF65-F5344CB8AC3E}">
        <p14:creationId xmlns:p14="http://schemas.microsoft.com/office/powerpoint/2010/main" val="37871225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AE7050-41C2-4FFA-AC9F-457142DCA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INSERT JAVA SCREENSHOTS HERE&lt;&gt;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8A9A90-7AC4-43CA-9BFB-45C02F73C6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100365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66F1C100-1D2B-4BEA-AD01-C4F230B3B96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651EF32-6551-47EB-8BA9-22EF81F3DDAC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1EED214C-B51A-4B75-8B08-0E0DBD2305B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B21BF1A-59D3-4E19-9B95-2FD4309AC3A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24</Words>
  <Application>Microsoft Office PowerPoint</Application>
  <PresentationFormat>Widescreen</PresentationFormat>
  <Paragraphs>15</Paragraphs>
  <Slides>8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Dividend</vt:lpstr>
      <vt:lpstr>Accommodation</vt:lpstr>
      <vt:lpstr>Accommodation </vt:lpstr>
      <vt:lpstr>accommodation </vt:lpstr>
      <vt:lpstr>PowerPoint Presentation</vt:lpstr>
      <vt:lpstr>PowerPoint Presentation</vt:lpstr>
      <vt:lpstr>PowerPoint Presentation</vt:lpstr>
      <vt:lpstr>PowerPoint Presentation</vt:lpstr>
      <vt:lpstr>INSERT JAVA SCREENSHOTS HERE&lt;&gt;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Group 1 </dc:title>
  <dc:creator/>
  <cp:lastModifiedBy/>
  <cp:revision>311</cp:revision>
  <dcterms:created xsi:type="dcterms:W3CDTF">2019-05-14T19:26:29Z</dcterms:created>
  <dcterms:modified xsi:type="dcterms:W3CDTF">2019-07-12T06:13:00Z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